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4" r:id="rId4"/>
    <p:sldId id="258" r:id="rId5"/>
    <p:sldId id="259" r:id="rId6"/>
    <p:sldId id="267" r:id="rId7"/>
    <p:sldId id="261" r:id="rId8"/>
    <p:sldId id="262" r:id="rId9"/>
    <p:sldId id="263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60C10A-46A8-430B-A0A2-39D57D955EB8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23EB2E-B269-408B-A96E-2069BB99DE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60C10A-46A8-430B-A0A2-39D57D955EB8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23EB2E-B269-408B-A96E-2069BB99DE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60C10A-46A8-430B-A0A2-39D57D955EB8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23EB2E-B269-408B-A96E-2069BB99DE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60C10A-46A8-430B-A0A2-39D57D955EB8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23EB2E-B269-408B-A96E-2069BB99DE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60C10A-46A8-430B-A0A2-39D57D955EB8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23EB2E-B269-408B-A96E-2069BB99DE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60C10A-46A8-430B-A0A2-39D57D955EB8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23EB2E-B269-408B-A96E-2069BB99DE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60C10A-46A8-430B-A0A2-39D57D955EB8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23EB2E-B269-408B-A96E-2069BB99DE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60C10A-46A8-430B-A0A2-39D57D955EB8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23EB2E-B269-408B-A96E-2069BB99DE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60C10A-46A8-430B-A0A2-39D57D955EB8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23EB2E-B269-408B-A96E-2069BB99DE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C60C10A-46A8-430B-A0A2-39D57D955EB8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23EB2E-B269-408B-A96E-2069BB99DE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60C10A-46A8-430B-A0A2-39D57D955EB8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23EB2E-B269-408B-A96E-2069BB99DE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C60C10A-46A8-430B-A0A2-39D57D955EB8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E23EB2E-B269-408B-A96E-2069BB99DE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healthandenergy.com/air_pollution_causes.htm" TargetMode="External"/><Relationship Id="rId2" Type="http://schemas.openxmlformats.org/officeDocument/2006/relationships/hyperlink" Target="http://environment.about.com/od/healthenvironment/a/stateofair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orldinterestingfacts.com/infrastructure/top-10-most-polluted-cities-in-the-world.html" TargetMode="External"/><Relationship Id="rId5" Type="http://schemas.openxmlformats.org/officeDocument/2006/relationships/hyperlink" Target="http://www.deq.state.la.us/portal/PROGRAMS/OzoneActionProgram/OzoneFactsandExperiments/WhatisSmog.aspx" TargetMode="External"/><Relationship Id="rId4" Type="http://schemas.openxmlformats.org/officeDocument/2006/relationships/hyperlink" Target="http://www.lbl.gov/Education/ELSI/Frames/pollution-health-effects-f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UcWpkWBX04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8tDVkaz6vY&amp;feature=related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v2-_2t8dj8s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E6Y0iEuXMQ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Air Pollution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By:</a:t>
            </a:r>
          </a:p>
          <a:p>
            <a:r>
              <a:rPr lang="en-US" dirty="0" err="1" smtClean="0"/>
              <a:t>Kerra</a:t>
            </a:r>
            <a:r>
              <a:rPr lang="en-US" dirty="0" smtClean="0"/>
              <a:t> </a:t>
            </a:r>
            <a:r>
              <a:rPr lang="en-US" dirty="0" err="1" smtClean="0"/>
              <a:t>Nealy</a:t>
            </a:r>
            <a:endParaRPr lang="en-US" dirty="0" smtClean="0"/>
          </a:p>
          <a:p>
            <a:r>
              <a:rPr lang="en-US" dirty="0" err="1" smtClean="0"/>
              <a:t>Kyi</a:t>
            </a:r>
            <a:r>
              <a:rPr lang="en-US" dirty="0" smtClean="0"/>
              <a:t> Moore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Drive you car less, walk or ride a bike.</a:t>
            </a:r>
          </a:p>
          <a:p>
            <a:r>
              <a:rPr lang="en-US" dirty="0" smtClean="0"/>
              <a:t>Don’t smoke</a:t>
            </a:r>
          </a:p>
          <a:p>
            <a:r>
              <a:rPr lang="en-US" dirty="0" smtClean="0"/>
              <a:t>Turn off lights when you leave a room, as well as A/C and heating.</a:t>
            </a:r>
          </a:p>
          <a:p>
            <a:r>
              <a:rPr lang="en-US" dirty="0" smtClean="0"/>
              <a:t>Install electronic air cleaners in houses</a:t>
            </a:r>
          </a:p>
          <a:p>
            <a:r>
              <a:rPr lang="en-US" dirty="0" smtClean="0"/>
              <a:t>Adding plants and trees to the surrounding environment.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Reduce Air Pollution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hlinkClick r:id="rId2"/>
              </a:rPr>
              <a:t>http://environment.about.com/od/healthenvironment/a/stateofair.htm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>
                <a:hlinkClick r:id="rId3"/>
              </a:rPr>
              <a:t>http</a:t>
            </a:r>
            <a:r>
              <a:rPr lang="en-US" sz="2000" smtClean="0">
                <a:hlinkClick r:id="rId3"/>
              </a:rPr>
              <a:t>://healthandenergy.com/air_pollution_causes.htm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>
                <a:hlinkClick r:id="rId4"/>
              </a:rPr>
              <a:t>http://www.lbl.gov/Education/ELSI/Frames/pollution-health-effects-f.html</a:t>
            </a:r>
            <a:endParaRPr lang="en-US" sz="2000" dirty="0" smtClean="0"/>
          </a:p>
          <a:p>
            <a:r>
              <a:rPr lang="en-US" sz="2000" dirty="0" smtClean="0"/>
              <a:t>“What is smog?”  </a:t>
            </a:r>
            <a:r>
              <a:rPr lang="en-US" sz="2000" dirty="0" smtClean="0">
                <a:hlinkClick r:id="rId5"/>
              </a:rPr>
              <a:t>http://www.deq.state.la.us/portal/PROGRAMS/OzoneActionProgram/OzoneFactsandExperiments/WhatisSmog.aspx</a:t>
            </a:r>
            <a:endParaRPr lang="en-US" sz="2000" dirty="0" smtClean="0"/>
          </a:p>
          <a:p>
            <a:r>
              <a:rPr lang="en-US" sz="2000" dirty="0" smtClean="0"/>
              <a:t>“World Interesting Facts” </a:t>
            </a:r>
            <a:r>
              <a:rPr lang="en-US" sz="2000" dirty="0" smtClean="0">
                <a:hlinkClick r:id="rId6"/>
              </a:rPr>
              <a:t>http://www.worldinterestingfacts.com/infrastructure/top-10-most-polluted-cities-in-the-world.html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damage that results from chemicals that are released into the environment.</a:t>
            </a:r>
          </a:p>
          <a:p>
            <a:r>
              <a:rPr lang="en-US" dirty="0" smtClean="0"/>
              <a:t>Comes from the production of electricity.</a:t>
            </a:r>
          </a:p>
          <a:p>
            <a:r>
              <a:rPr lang="en-US" dirty="0" smtClean="0"/>
              <a:t>Mainly emitted through the exhaust of motor vehicles.</a:t>
            </a:r>
          </a:p>
          <a:p>
            <a:r>
              <a:rPr lang="en-US" dirty="0" smtClean="0"/>
              <a:t>The combustion of fossil fuels; the burning of coal and oil.</a:t>
            </a:r>
          </a:p>
          <a:p>
            <a:r>
              <a:rPr lang="en-US" dirty="0" smtClean="0"/>
              <a:t>Producing electricity burning fossil fuels.</a:t>
            </a:r>
          </a:p>
          <a:p>
            <a:endParaRPr lang="en-US" dirty="0" smtClean="0"/>
          </a:p>
          <a:p>
            <a:r>
              <a:rPr lang="en-US" sz="2000" dirty="0" smtClean="0">
                <a:hlinkClick r:id="rId2"/>
              </a:rPr>
              <a:t>http://www.youtube.com/watch?v=UcWpkWBX04E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air pollution?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Natural and Man Made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Volcanoes</a:t>
            </a:r>
          </a:p>
          <a:p>
            <a:r>
              <a:rPr lang="en-US" dirty="0" smtClean="0"/>
              <a:t>Forest Fires</a:t>
            </a:r>
          </a:p>
          <a:p>
            <a:r>
              <a:rPr lang="en-US" dirty="0" smtClean="0"/>
              <a:t>Sand or Dust Storm</a:t>
            </a:r>
          </a:p>
          <a:p>
            <a:r>
              <a:rPr lang="en-US" dirty="0" smtClean="0"/>
              <a:t>Pollen Grains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http://www.youtube.com/watch?v=A8tDVkaz6vY&amp;feature=related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Vehicles</a:t>
            </a:r>
          </a:p>
          <a:p>
            <a:r>
              <a:rPr lang="en-US" dirty="0" smtClean="0"/>
              <a:t>Industries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219200"/>
            <a:ext cx="514894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Chernobyl, Ukraine</a:t>
            </a:r>
          </a:p>
          <a:p>
            <a:endParaRPr lang="en-US" dirty="0"/>
          </a:p>
          <a:p>
            <a:r>
              <a:rPr lang="en-US" dirty="0" smtClean="0"/>
              <a:t>Linfen, China</a:t>
            </a:r>
          </a:p>
          <a:p>
            <a:endParaRPr lang="en-US" dirty="0"/>
          </a:p>
          <a:p>
            <a:r>
              <a:rPr lang="en-US" dirty="0" smtClean="0"/>
              <a:t>Dzerzhinsk, Russia</a:t>
            </a:r>
          </a:p>
          <a:p>
            <a:endParaRPr lang="en-US" dirty="0"/>
          </a:p>
          <a:p>
            <a:r>
              <a:rPr lang="en-US" dirty="0" smtClean="0"/>
              <a:t>Sumqayit, Azerbaijan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Most Polluted Cities in the World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724400" cy="4525963"/>
          </a:xfrm>
        </p:spPr>
        <p:txBody>
          <a:bodyPr/>
          <a:lstStyle/>
          <a:p>
            <a:r>
              <a:rPr lang="en-US" dirty="0" smtClean="0"/>
              <a:t>Los Angeles, California</a:t>
            </a:r>
          </a:p>
          <a:p>
            <a:endParaRPr lang="en-US" dirty="0" smtClean="0"/>
          </a:p>
          <a:p>
            <a:r>
              <a:rPr lang="en-US" dirty="0" smtClean="0"/>
              <a:t>Pittsburg, Pennsylvania</a:t>
            </a:r>
          </a:p>
          <a:p>
            <a:endParaRPr lang="en-US" dirty="0" smtClean="0"/>
          </a:p>
          <a:p>
            <a:r>
              <a:rPr lang="en-US" dirty="0" smtClean="0"/>
              <a:t>Bakersfield, California</a:t>
            </a:r>
          </a:p>
          <a:p>
            <a:endParaRPr lang="en-US" dirty="0" smtClean="0"/>
          </a:p>
          <a:p>
            <a:r>
              <a:rPr lang="en-US" dirty="0" smtClean="0"/>
              <a:t>Visalia, California</a:t>
            </a:r>
          </a:p>
          <a:p>
            <a:endParaRPr lang="en-US" dirty="0" smtClean="0"/>
          </a:p>
          <a:p>
            <a:r>
              <a:rPr lang="en-US" dirty="0" smtClean="0"/>
              <a:t>Atlanta, Georgia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Polluted Cites in the U.S.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066800"/>
            <a:ext cx="3810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886200"/>
            <a:ext cx="4105628" cy="2660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2400" dirty="0" smtClean="0">
                <a:hlinkClick r:id="rId2"/>
              </a:rPr>
              <a:t>http://www.youtube.com/watch?v=v2-_2t8dj8s</a:t>
            </a:r>
            <a:endParaRPr lang="en-US" sz="2400" dirty="0" smtClean="0"/>
          </a:p>
          <a:p>
            <a:pPr algn="l"/>
            <a:endParaRPr lang="en-US" sz="2400" dirty="0" smtClean="0"/>
          </a:p>
          <a:p>
            <a:pPr algn="l"/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worst offender of air pollution.</a:t>
            </a:r>
          </a:p>
          <a:p>
            <a:r>
              <a:rPr lang="en-US" dirty="0" smtClean="0"/>
              <a:t>Often directly responsible for decreased lung function, respiratory infection, lung inflammation, and respiratory illness.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Smog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825658"/>
            <a:ext cx="5029200" cy="328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1" y="2304971"/>
            <a:ext cx="4571999" cy="4553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mixture of wet and dry material from the atmosphere, containing higher than normal amounts of nitric and sulfuric acid.</a:t>
            </a:r>
          </a:p>
          <a:p>
            <a:r>
              <a:rPr lang="en-US" dirty="0" smtClean="0"/>
              <a:t>Acid Rain damages streams, lakes, forests, and the plants and animals that live there.</a:t>
            </a:r>
          </a:p>
          <a:p>
            <a:r>
              <a:rPr lang="en-US" dirty="0" smtClean="0"/>
              <a:t>In wet weather climate, there is acid rain, acid snow, and acid fog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400" dirty="0" smtClean="0">
                <a:hlinkClick r:id="rId3"/>
              </a:rPr>
              <a:t>http://www.youtube.com/watch?v=HE6Y0iEuXMQ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Acid Rain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 Rain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47800"/>
            <a:ext cx="7671659" cy="457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203</TotalTime>
  <Words>293</Words>
  <Application>Microsoft Office PowerPoint</Application>
  <PresentationFormat>On-screen Show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Air Pollution</vt:lpstr>
      <vt:lpstr>What is air pollution?</vt:lpstr>
      <vt:lpstr>Natural and Man Made</vt:lpstr>
      <vt:lpstr>Most Polluted Cities in the World</vt:lpstr>
      <vt:lpstr>Most Polluted Cites in the U.S.</vt:lpstr>
      <vt:lpstr>  </vt:lpstr>
      <vt:lpstr>Smog</vt:lpstr>
      <vt:lpstr>Acid Rain</vt:lpstr>
      <vt:lpstr>Acid Rain</vt:lpstr>
      <vt:lpstr>Ways to Reduce Air Pollution</vt:lpstr>
      <vt:lpstr>Works Cited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 Pollution</dc:title>
  <dc:creator>CHRIS</dc:creator>
  <cp:lastModifiedBy>CHRIS</cp:lastModifiedBy>
  <cp:revision>24</cp:revision>
  <dcterms:created xsi:type="dcterms:W3CDTF">2011-02-20T20:23:29Z</dcterms:created>
  <dcterms:modified xsi:type="dcterms:W3CDTF">2011-02-23T02:49:17Z</dcterms:modified>
</cp:coreProperties>
</file>